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72" r:id="rId2"/>
    <p:sldId id="273" r:id="rId3"/>
    <p:sldId id="274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7" autoAdjust="0"/>
  </p:normalViewPr>
  <p:slideViewPr>
    <p:cSldViewPr snapToGrid="0">
      <p:cViewPr>
        <p:scale>
          <a:sx n="100" d="100"/>
          <a:sy n="100" d="100"/>
        </p:scale>
        <p:origin x="8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C0098-7D8A-4D5B-98F7-66B93FC5552D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04EE3-747C-4249-8D59-02E9FE849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878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CF063-36C1-1741-7FCD-5FBF458A6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E281EC-4B96-B680-8194-035ECC2CF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BE476-81CF-BF9F-9F94-0CB06AB1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33A1E-A408-803D-03DF-8BAB5ADB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539C67-181D-7A8A-E383-A32775AE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74755-CA93-6C1F-99DD-91BC563C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EBD5D9-F0C1-0D2C-7A6C-BD7E64231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88BF4-D448-D5EE-E06F-1D3E2771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A9C2A-8006-B49D-63E1-2CB96AF2A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40F9B-0154-57E3-1F10-534424D7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80E8C2-DF29-8EED-7620-799EF1EC1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A64AF-B941-1DFD-4DE4-3BFF95CC7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D2319-507E-250F-C524-1FD7DD6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EC7F0-C79C-8C4B-0FD5-C3C4290A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2B7C3-08D7-2DB4-8029-6A1A5F14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7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1BF1D-A3EA-B848-F411-55A0FC48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85AD5-056F-0FE1-E982-B7C3D2FE4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F1488-E0A6-ACCB-6919-B8250EA9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964D7-FB5B-23AD-D0D2-1A953AF1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98656-8E53-1880-33E0-4F401753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8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9B654-A548-3512-DE2D-44AEF946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7B981D-E9C7-0E2E-E6CC-188E219FF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DF204-6257-1B9E-C009-EF79FB3C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750A3F-CAE0-5BC1-20E0-905C364F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1B24A-F2F5-74E8-8E8D-EEA58F4F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3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C6049-BD16-9DF7-7074-CDEF7970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A59D23-35FA-11E4-5D1E-7EE94B18C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E3D21B-7A94-3856-8491-F3FC5F897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1901E-1019-AE65-1ECB-6DC35EF63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BE5EFE-97BF-D9F3-C93B-789DE36B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8BB3A4-A2BB-F81D-3598-B9E8EC30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F7275-1C58-7FE5-F169-BAEAFF3B7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31335C-0B4E-975F-FDDF-AA934A1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3C91B1-837A-A531-F6DB-7DAD6123E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9DA5B3-4C2E-8F41-67AC-5A8CCBB60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262FE3-5D7B-AD23-45F3-0EFD5D04D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1C778F-452E-3385-1C61-5EC88DB1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048FEC-915F-9279-E4FE-2A6F13F8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C9F6DA-2019-51C3-7F44-55F5F723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6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05D09-FF4F-6AF7-4C1B-5A4F6D9B3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9A60A-E31F-39D2-2531-B6F0C7A3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B4AA9F-2601-8080-CD0C-26284086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EA5D63-86B5-529A-65FD-3ABCFA0B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39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591370-6DCB-F957-C3CB-616C15B2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A83434-B52D-888D-2F18-941B7D344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A8C07-E31B-74D3-197B-98B4E31F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85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02920-30CA-4009-CD50-86A8BF1F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DE94D-7405-2390-4D80-FF8AA024D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89A4F-7728-D12F-8B9F-E089BEF2A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243577-53AC-B94D-6A37-3D6B51E9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AEEB7-63B8-52A6-9403-78CF0E55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DD6B07-24F9-D55D-B4F2-845B9F69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02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707B5-A825-EDAB-2841-6BCF8D9D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29E7C7-B64A-0284-4EE5-E4EDF7024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4C19DA-94A2-91D0-E07A-BFBA33C18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3EAC92-08C9-5095-A131-D71C337D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4F00F8-BA86-A16C-F6CC-A289EAB5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D3C52-19B0-A94C-ED58-41CC38DB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9ECE50-BA7B-B6DE-9CA8-896FE14C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AE7D12-3E21-FC97-3CA4-095AADBF8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D4C28-550F-D7C3-1392-75D2FAF9D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DA4680-C9BA-4A1B-B1BF-FA3F1A302807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0C69D-08D5-1E2A-A31F-834470750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C8D5F4-226C-C5B3-E5E3-C5F553311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99037-314A-CF5F-7A8B-924B9697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91DD26-D782-4F81-80B8-22E2E5EB53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89EE3B9-9603-C524-11D2-8A445836D804}"/>
              </a:ext>
            </a:extLst>
          </p:cNvPr>
          <p:cNvSpPr/>
          <p:nvPr/>
        </p:nvSpPr>
        <p:spPr>
          <a:xfrm>
            <a:off x="466724" y="419100"/>
            <a:ext cx="11258550" cy="6134100"/>
          </a:xfrm>
          <a:prstGeom prst="roundRect">
            <a:avLst>
              <a:gd name="adj" fmla="val 4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CB7A018-B936-FD8A-233D-AF2046BE5834}"/>
              </a:ext>
            </a:extLst>
          </p:cNvPr>
          <p:cNvSpPr/>
          <p:nvPr/>
        </p:nvSpPr>
        <p:spPr>
          <a:xfrm>
            <a:off x="1135179" y="1420959"/>
            <a:ext cx="9921641" cy="4016081"/>
          </a:xfrm>
          <a:prstGeom prst="roundRect">
            <a:avLst>
              <a:gd name="adj" fmla="val 22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3FCBE5-E6FD-A280-8E6B-91BC8C63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F9230AC-EF4A-3E14-F539-27D27D79BE88}"/>
              </a:ext>
            </a:extLst>
          </p:cNvPr>
          <p:cNvSpPr txBox="1"/>
          <p:nvPr/>
        </p:nvSpPr>
        <p:spPr>
          <a:xfrm>
            <a:off x="1016467" y="827968"/>
            <a:ext cx="8394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◎ 귀여운 </a:t>
            </a:r>
            <a:r>
              <a:rPr lang="ko-KR" altLang="en-US" sz="2800" b="1" dirty="0" err="1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퍼밀리어</a:t>
            </a:r>
            <a:r>
              <a:rPr lang="ko-KR" altLang="en-US" sz="2800" dirty="0" err="1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와</a:t>
            </a:r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함께 적들을 물리치세요</a:t>
            </a:r>
            <a:r>
              <a:rPr lang="en-US" altLang="ko-KR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!</a:t>
            </a:r>
            <a:endParaRPr lang="ko-KR" altLang="en-US" sz="28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D11B47-26F9-2A87-1034-2EAE2EEB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74" b="14272"/>
          <a:stretch>
            <a:fillRect/>
          </a:stretch>
        </p:blipFill>
        <p:spPr>
          <a:xfrm>
            <a:off x="1113729" y="1420959"/>
            <a:ext cx="9964541" cy="4016081"/>
          </a:xfrm>
          <a:prstGeom prst="roundRect">
            <a:avLst>
              <a:gd name="adj" fmla="val 2771"/>
            </a:avLst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616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39EE4-2EA2-8924-8D7A-638EFE20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BEB93CD-C93D-C0F1-1502-15897E690F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9417A54-CFD0-4BDA-829D-7A3F76984294}"/>
              </a:ext>
            </a:extLst>
          </p:cNvPr>
          <p:cNvSpPr/>
          <p:nvPr/>
        </p:nvSpPr>
        <p:spPr>
          <a:xfrm>
            <a:off x="466724" y="419100"/>
            <a:ext cx="11258550" cy="6134100"/>
          </a:xfrm>
          <a:prstGeom prst="roundRect">
            <a:avLst>
              <a:gd name="adj" fmla="val 4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B1A07D5-D96E-1E71-95B5-FDBE771A7BAD}"/>
              </a:ext>
            </a:extLst>
          </p:cNvPr>
          <p:cNvSpPr/>
          <p:nvPr/>
        </p:nvSpPr>
        <p:spPr>
          <a:xfrm>
            <a:off x="1135179" y="1420959"/>
            <a:ext cx="9921641" cy="4016081"/>
          </a:xfrm>
          <a:prstGeom prst="roundRect">
            <a:avLst>
              <a:gd name="adj" fmla="val 22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D41016-B3AB-498F-0C7F-3DFE88929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EAEC03-13D4-2B30-76D8-846718C1247F}"/>
              </a:ext>
            </a:extLst>
          </p:cNvPr>
          <p:cNvSpPr txBox="1"/>
          <p:nvPr/>
        </p:nvSpPr>
        <p:spPr>
          <a:xfrm>
            <a:off x="1016467" y="827968"/>
            <a:ext cx="8394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◎ 점점 강력해지는 </a:t>
            </a:r>
            <a:r>
              <a:rPr lang="ko-KR" altLang="en-US" sz="2800" dirty="0" err="1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퍼밀리어를</a:t>
            </a:r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만나보세요</a:t>
            </a:r>
            <a:r>
              <a:rPr lang="en-US" altLang="ko-KR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!!</a:t>
            </a:r>
            <a:endParaRPr lang="ko-KR" altLang="en-US" sz="28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E9746A-267D-7920-D879-9CE7D275D2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4" t="12954" r="734" b="12954"/>
          <a:stretch>
            <a:fillRect/>
          </a:stretch>
        </p:blipFill>
        <p:spPr>
          <a:xfrm>
            <a:off x="1135179" y="1420959"/>
            <a:ext cx="9921641" cy="4016081"/>
          </a:xfrm>
          <a:prstGeom prst="roundRect">
            <a:avLst>
              <a:gd name="adj" fmla="val 1251"/>
            </a:avLst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7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08974-FC27-B1B2-2841-F7D96021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575BEB2-A91A-82B6-1F79-1D6E50957A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101A40-A247-D1B7-C6F2-638D1885D6C3}"/>
              </a:ext>
            </a:extLst>
          </p:cNvPr>
          <p:cNvSpPr/>
          <p:nvPr/>
        </p:nvSpPr>
        <p:spPr>
          <a:xfrm>
            <a:off x="466724" y="419100"/>
            <a:ext cx="11258550" cy="6134100"/>
          </a:xfrm>
          <a:prstGeom prst="roundRect">
            <a:avLst>
              <a:gd name="adj" fmla="val 4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2FECA-6FAD-1BB8-E4F3-09846FD84E02}"/>
              </a:ext>
            </a:extLst>
          </p:cNvPr>
          <p:cNvSpPr/>
          <p:nvPr/>
        </p:nvSpPr>
        <p:spPr>
          <a:xfrm>
            <a:off x="1135179" y="1420959"/>
            <a:ext cx="9921641" cy="4016081"/>
          </a:xfrm>
          <a:prstGeom prst="roundRect">
            <a:avLst>
              <a:gd name="adj" fmla="val 22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1F4598-E67E-71CC-2190-57560F5B2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38EEF74-7E48-24E4-FFE7-E0239C7EC319}"/>
              </a:ext>
            </a:extLst>
          </p:cNvPr>
          <p:cNvSpPr txBox="1"/>
          <p:nvPr/>
        </p:nvSpPr>
        <p:spPr>
          <a:xfrm>
            <a:off x="1016467" y="827968"/>
            <a:ext cx="9099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◎ 밀려오는 몬스터에 맞서 마을을 지켜낼 수 있을까요</a:t>
            </a:r>
            <a:r>
              <a:rPr lang="en-US" altLang="ko-KR" sz="28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?</a:t>
            </a:r>
            <a:endParaRPr lang="ko-KR" altLang="en-US" sz="28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46960A-C63A-FA5F-FC5C-E5CB2BD8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9" r="2739" b="31553"/>
          <a:stretch>
            <a:fillRect/>
          </a:stretch>
        </p:blipFill>
        <p:spPr>
          <a:xfrm>
            <a:off x="1135179" y="1420959"/>
            <a:ext cx="9921642" cy="4016081"/>
          </a:xfrm>
          <a:prstGeom prst="roundRect">
            <a:avLst>
              <a:gd name="adj" fmla="val 1962"/>
            </a:avLst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242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쿠킹덤">
      <a:majorFont>
        <a:latin typeface="CookieRunOTF Bold"/>
        <a:ea typeface="CookieRunOTF Bold"/>
        <a:cs typeface=""/>
      </a:majorFont>
      <a:minorFont>
        <a:latin typeface="CookieRunOTF Regular"/>
        <a:ea typeface="CookieRunOTF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22</Words>
  <Application>Microsoft Office PowerPoint</Application>
  <PresentationFormat>와이드스크린</PresentationFormat>
  <Paragraphs>3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CookieRunOTF Bold</vt:lpstr>
      <vt:lpstr>CookieRunOTF Regular</vt:lpstr>
      <vt:lpstr>넥슨Lv2고딕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Hyeong Chan Jeon</dc:creator>
  <cp:lastModifiedBy>Hyeong Chan Jeon</cp:lastModifiedBy>
  <cp:revision>51</cp:revision>
  <dcterms:created xsi:type="dcterms:W3CDTF">2025-11-26T01:11:37Z</dcterms:created>
  <dcterms:modified xsi:type="dcterms:W3CDTF">2025-11-26T04:14:47Z</dcterms:modified>
</cp:coreProperties>
</file>